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08803-FB34-4DF5-BAFD-7B80BA301F85}" v="157" dt="2022-02-22T03:08:01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847" y="365125"/>
            <a:ext cx="4061900" cy="19995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b="1" kern="1200" dirty="0">
                <a:latin typeface="Book Antiqua"/>
              </a:rPr>
              <a:t>Growing Valley B.C.</a:t>
            </a:r>
            <a:br>
              <a:rPr lang="en-US" sz="2000" b="1" dirty="0">
                <a:latin typeface="Book Antiqua"/>
              </a:rPr>
            </a:br>
            <a:r>
              <a:rPr lang="en-US" sz="2000" b="1" dirty="0">
                <a:latin typeface="Book Antiqua"/>
              </a:rPr>
              <a:t>Dr George Rice Pastor </a:t>
            </a:r>
            <a:br>
              <a:rPr lang="en-US" sz="2000" b="1" dirty="0">
                <a:latin typeface="Book Antiqua"/>
              </a:rPr>
            </a:br>
            <a:r>
              <a:rPr lang="en-US" sz="2000" b="1" dirty="0">
                <a:latin typeface="Book Antiqua"/>
              </a:rPr>
              <a:t>1686 Fuller Road, Minden, LA </a:t>
            </a:r>
            <a:br>
              <a:rPr lang="en-US" sz="2000" b="1" dirty="0">
                <a:latin typeface="Book Antiqua"/>
              </a:rPr>
            </a:br>
            <a:r>
              <a:rPr lang="en-US" sz="2000" b="1" dirty="0">
                <a:latin typeface="Book Antiqua"/>
              </a:rPr>
              <a:t>Celebrates</a:t>
            </a:r>
            <a:r>
              <a:rPr lang="en-US" sz="2000" b="1" kern="1200" dirty="0">
                <a:latin typeface="Book Antiqua"/>
              </a:rPr>
              <a:t> Black</a:t>
            </a:r>
            <a:r>
              <a:rPr lang="en-US" sz="2000" b="1" dirty="0">
                <a:latin typeface="Book Antiqua"/>
              </a:rPr>
              <a:t>  </a:t>
            </a:r>
            <a:r>
              <a:rPr lang="en-US" sz="2000" b="1" kern="1200" dirty="0">
                <a:latin typeface="Book Antiqua"/>
              </a:rPr>
              <a:t>History Month</a:t>
            </a:r>
            <a:br>
              <a:rPr lang="en-US" sz="2000" b="1" kern="1200" dirty="0">
                <a:latin typeface="Book Antiqua"/>
              </a:rPr>
            </a:br>
            <a:r>
              <a:rPr lang="en-US" sz="2000" b="1" kern="1200" dirty="0">
                <a:latin typeface="Book Antiqua"/>
              </a:rPr>
              <a:t>February 27, 2022, 9:15AM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838201" y="2482589"/>
            <a:ext cx="3816096" cy="3694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Book Antiqua"/>
              </a:rPr>
              <a:t>Theme: Embracing Challenges and Moving Forward, Psalms 46: 1,2</a:t>
            </a:r>
            <a:endParaRPr lang="en-US" b="1">
              <a:latin typeface="Book Antiqua"/>
              <a:cs typeface="Calibri" panose="020F0502020204030204"/>
            </a:endParaRPr>
          </a:p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Book Antiqua"/>
              </a:rPr>
              <a:t>Dr. Connie Walton, Guest Speaker</a:t>
            </a:r>
            <a:endParaRPr lang="en-US" sz="2000" b="1">
              <a:latin typeface="Book Antiqua"/>
              <a:cs typeface="Calibri" panose="020F0502020204030204"/>
            </a:endParaRPr>
          </a:p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Book Antiqua"/>
              </a:rPr>
              <a:t>Grambling State University, Vice President of Academic Affairs and Provost</a:t>
            </a:r>
            <a:endParaRPr lang="en-US" sz="2000" b="1" dirty="0">
              <a:latin typeface="Book Antiqua"/>
              <a:cs typeface="Calibri" panose="020F0502020204030204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0F48ECA-F781-481C-BEED-5B0CFB1C5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04" r="-1" b="13150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FC48184A-D55A-4688-9932-61EA1CB004D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3845" r="766" b="2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Growing Valley B.C. Dr George Rice Pastor  1686 Fuller Road, Minden, LA  Celebrates Black  History Month February 27, 2022, 9:15AM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ora Rice</cp:lastModifiedBy>
  <cp:revision>98</cp:revision>
  <dcterms:created xsi:type="dcterms:W3CDTF">2022-02-22T02:37:12Z</dcterms:created>
  <dcterms:modified xsi:type="dcterms:W3CDTF">2022-02-22T03:23:00Z</dcterms:modified>
</cp:coreProperties>
</file>